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0.46310432569974552</c:v>
                </c:pt>
                <c:pt idx="1">
                  <c:v>0.53689567430025442</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Sheet1!$E$2:$E$3</c:f>
              <c:numCache>
                <c:formatCode>0.0;;</c:formatCode>
                <c:ptCount val="2"/>
                <c:pt idx="0">
                  <c:v>0</c:v>
                </c:pt>
                <c:pt idx="1">
                  <c:v>5.6617096309826751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Sheet1!$F$2:$F$3</c:f>
              <c:numCache>
                <c:formatCode>0.0;;</c:formatCode>
                <c:ptCount val="2"/>
                <c:pt idx="0">
                  <c:v>5.6617096309826751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4.3382903690173249</c:v>
                </c:pt>
                <c:pt idx="1">
                  <c:v>4.3382903690173249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Sheet1!$G$2:$G$3</c:f>
              <c:numCache>
                <c:formatCode>0.0;;</c:formatCode>
                <c:ptCount val="2"/>
                <c:pt idx="0">
                  <c:v>8.1672702679256979</c:v>
                </c:pt>
                <c:pt idx="1">
                  <c:v>8.1672702679256979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1.8327297320743021</c:v>
                </c:pt>
                <c:pt idx="1">
                  <c:v>1.8327297320743021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Sheet1!$F$2:$F$3</c:f>
              <c:numCache>
                <c:formatCode>0.0;;</c:formatCode>
                <c:ptCount val="2"/>
                <c:pt idx="0">
                  <c:v>0</c:v>
                </c:pt>
                <c:pt idx="1">
                  <c:v>8.8133804004051655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Sheet1!$G$2:$G$3</c:f>
              <c:numCache>
                <c:formatCode>0.0;;</c:formatCode>
                <c:ptCount val="2"/>
                <c:pt idx="0">
                  <c:v>8.8133804004051655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1.1866195995948345</c:v>
                </c:pt>
                <c:pt idx="1">
                  <c:v>1.1866195995948345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Sheet1!$F$2:$F$3</c:f>
              <c:numCache>
                <c:formatCode>0.0;;</c:formatCode>
                <c:ptCount val="2"/>
                <c:pt idx="0">
                  <c:v>3.1334268560928109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Sheet1!$G$2:$G$3</c:f>
              <c:numCache>
                <c:formatCode>0.0;;</c:formatCode>
                <c:ptCount val="2"/>
                <c:pt idx="0">
                  <c:v>0</c:v>
                </c:pt>
                <c:pt idx="1">
                  <c:v>3.1334268560928109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6.8665731439071891</c:v>
                </c:pt>
                <c:pt idx="1">
                  <c:v>6.8665731439071891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(110)</c:v>
                </c:pt>
              </c:strCache>
            </c:strRef>
          </c:cat>
          <c:val>
            <c:numRef>
              <c:f>Sheet1!$E$2:$E$3</c:f>
              <c:numCache>
                <c:formatCode>0.0;;</c:formatCode>
                <c:ptCount val="2"/>
                <c:pt idx="0">
                  <c:v>5.3849680014834531</c:v>
                </c:pt>
                <c:pt idx="1">
                  <c:v>5.3849680014834531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(110)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Rotherham District General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4.6150319985165469</c:v>
                </c:pt>
                <c:pt idx="1">
                  <c:v>4.6150319985165469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Sheet1!$G$2:$G$3</c:f>
              <c:numCache>
                <c:formatCode>0.0;;</c:formatCode>
                <c:ptCount val="2"/>
                <c:pt idx="0">
                  <c:v>8.8291929642368938</c:v>
                </c:pt>
                <c:pt idx="1">
                  <c:v>8.8291929642368938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1.1708070357631062</c:v>
                </c:pt>
                <c:pt idx="1">
                  <c:v>1.1708070357631062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Rotherham District General Hospital (271)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Rotherham District General Hospital (271)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Rotherham District General Hospital (271)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Rotherham District General Hospital (271)</c:v>
                </c:pt>
              </c:strCache>
            </c:strRef>
          </c:cat>
          <c:val>
            <c:numRef>
              <c:f>Sheet1!$G$2:$G$3</c:f>
              <c:numCache>
                <c:formatCode>0.0;;</c:formatCode>
                <c:ptCount val="2"/>
                <c:pt idx="0">
                  <c:v>7.8142411819556568</c:v>
                </c:pt>
                <c:pt idx="1">
                  <c:v>7.8142411819556568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Rotherham District General Hospital (271)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Rotherham District General Hospital (271)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(271)</c:v>
                </c:pt>
                <c:pt idx="1">
                  <c:v>Rotherham District General Hospital (271)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2.1857588180443432</c:v>
                </c:pt>
                <c:pt idx="1">
                  <c:v>2.1857588180443432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Rotherham District General Hospital (214)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Rotherham District General Hospital (214)</c:v>
                </c:pt>
              </c:strCache>
            </c:strRef>
          </c:cat>
          <c:val>
            <c:numRef>
              <c:f>Sheet1!$E$2:$E$3</c:f>
              <c:numCache>
                <c:formatCode>0.0;;</c:formatCode>
                <c:ptCount val="2"/>
                <c:pt idx="0">
                  <c:v>7.193060285176017</c:v>
                </c:pt>
                <c:pt idx="1">
                  <c:v>7.193060285176017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Rotherham District General Hospital (214)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Rotherham District General Hospital (214)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Rotherham District General Hospital (214)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Rotherham District General Hospital (214)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Rotherham District General Hospital (214)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2.806939714823983</c:v>
                </c:pt>
                <c:pt idx="1">
                  <c:v>2.806939714823983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Rotherham District General Hospital (124)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Rotherham District General Hospital (124)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Rotherham District General Hospital (124)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Rotherham District General Hospital (124)</c:v>
                </c:pt>
              </c:strCache>
            </c:strRef>
          </c:cat>
          <c:val>
            <c:numRef>
              <c:f>Sheet1!$G$2:$G$3</c:f>
              <c:numCache>
                <c:formatCode>0.0;;</c:formatCode>
                <c:ptCount val="2"/>
                <c:pt idx="0">
                  <c:v>8.16295183502538</c:v>
                </c:pt>
                <c:pt idx="1">
                  <c:v>8.16295183502538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Rotherham District General Hospital (124)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Rotherham District General Hospital (124)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Rotherham District General Hospital (124)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1.83704816497462</c:v>
                </c:pt>
                <c:pt idx="1">
                  <c:v>1.83704816497462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Rotherham District General Hospital (185)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Rotherham District General Hospital (185)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Rotherham District General Hospital (185)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Rotherham District General Hospital (185)</c:v>
                </c:pt>
              </c:strCache>
            </c:strRef>
          </c:cat>
          <c:val>
            <c:numRef>
              <c:f>Sheet1!$G$2:$G$3</c:f>
              <c:numCache>
                <c:formatCode>0.0;;</c:formatCode>
                <c:ptCount val="2"/>
                <c:pt idx="0">
                  <c:v>6.2357066470111304</c:v>
                </c:pt>
                <c:pt idx="1">
                  <c:v>6.2357066470111304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Rotherham District General Hospital (185)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Rotherham District General Hospital (185)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Rotherham District General Hospital (185)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3.7642933529888696</c:v>
                </c:pt>
                <c:pt idx="1">
                  <c:v>3.7642933529888696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Rotherham District General Hospital (369)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Rotherham District General Hospital (369)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Rotherham District General Hospital (369)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Rotherham District General Hospital (369)</c:v>
                </c:pt>
              </c:strCache>
            </c:strRef>
          </c:cat>
          <c:val>
            <c:numRef>
              <c:f>Sheet1!$G$2:$G$3</c:f>
              <c:numCache>
                <c:formatCode>0.0;;</c:formatCode>
                <c:ptCount val="2"/>
                <c:pt idx="0">
                  <c:v>9.4382296891866648</c:v>
                </c:pt>
                <c:pt idx="1">
                  <c:v>9.4382296891866648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Rotherham District General Hospital (369)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Rotherham District General Hospital (369)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Rotherham District General Hospital (369)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0.56177031081333517</c:v>
                </c:pt>
                <c:pt idx="1">
                  <c:v>0.56177031081333517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Rotherham District General Hospital (359)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Rotherham District General Hospital (359)</c:v>
                </c:pt>
              </c:strCache>
            </c:strRef>
          </c:cat>
          <c:val>
            <c:numRef>
              <c:f>Sheet1!$E$2:$E$3</c:f>
              <c:numCache>
                <c:formatCode>0.0;;</c:formatCode>
                <c:ptCount val="2"/>
                <c:pt idx="0">
                  <c:v>7.9731746616230703</c:v>
                </c:pt>
                <c:pt idx="1">
                  <c:v>7.9731746616230703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Rotherham District General Hospital (359)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Rotherham District General Hospital (359)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Rotherham District General Hospital (359)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Rotherham District General Hospital (359)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Rotherham District General Hospital (359)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2.0268253383769297</c:v>
                </c:pt>
                <c:pt idx="1">
                  <c:v>2.0268253383769297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Rotherham District General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Rotherham District General Hospital (393)</c:v>
                </c:pt>
              </c:strCache>
            </c:strRef>
          </c:cat>
          <c:val>
            <c:numRef>
              <c:f>Sheet1!$E$2:$E$3</c:f>
              <c:numCache>
                <c:formatCode>0.0;;</c:formatCode>
                <c:ptCount val="2"/>
                <c:pt idx="0">
                  <c:v>0</c:v>
                </c:pt>
                <c:pt idx="1">
                  <c:v>8.6349333119172389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Rotherham District General Hospital (393)</c:v>
                </c:pt>
              </c:strCache>
            </c:strRef>
          </c:cat>
          <c:val>
            <c:numRef>
              <c:f>Sheet1!$F$2:$F$3</c:f>
              <c:numCache>
                <c:formatCode>0.0;;</c:formatCode>
                <c:ptCount val="2"/>
                <c:pt idx="0">
                  <c:v>8.6349333119172389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Rotherham District General Hospital (393)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Rotherham District General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Rotherham District General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Rotherham District General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1.3650666880827611</c:v>
                </c:pt>
                <c:pt idx="1">
                  <c:v>1.3650666880827611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Sheet1!$E$2:$E$3</c:f>
              <c:numCache>
                <c:formatCode>0.0;;</c:formatCode>
                <c:ptCount val="2"/>
                <c:pt idx="0">
                  <c:v>8.1919622127288463</c:v>
                </c:pt>
                <c:pt idx="1">
                  <c:v>8.1919622127288463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1.8080377872711537</c:v>
                </c:pt>
                <c:pt idx="1">
                  <c:v>1.8080377872711537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Rotherham District General Hospital (363)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Rotherham District General Hospital (363)</c:v>
                </c:pt>
              </c:strCache>
            </c:strRef>
          </c:cat>
          <c:val>
            <c:numRef>
              <c:f>Sheet1!$E$2:$E$3</c:f>
              <c:numCache>
                <c:formatCode>0.0;;</c:formatCode>
                <c:ptCount val="2"/>
                <c:pt idx="0">
                  <c:v>0</c:v>
                </c:pt>
                <c:pt idx="1">
                  <c:v>8.1971967319971846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Rotherham District General Hospital (363)</c:v>
                </c:pt>
              </c:strCache>
            </c:strRef>
          </c:cat>
          <c:val>
            <c:numRef>
              <c:f>Sheet1!$F$2:$F$3</c:f>
              <c:numCache>
                <c:formatCode>0.0;;</c:formatCode>
                <c:ptCount val="2"/>
                <c:pt idx="0">
                  <c:v>8.1971967319971846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Rotherham District General Hospital (363)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Rotherham District General Hospital (363)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Rotherham District General Hospital (363)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Rotherham District General Hospital (363)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1.8028032680028154</c:v>
                </c:pt>
                <c:pt idx="1">
                  <c:v>1.8028032680028154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Rotherham District General Hospital (391)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Rotherham District General Hospital (391)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Rotherham District General Hospital (391)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Rotherham District General Hospital (391)</c:v>
                </c:pt>
              </c:strCache>
            </c:strRef>
          </c:cat>
          <c:val>
            <c:numRef>
              <c:f>Sheet1!$G$2:$G$3</c:f>
              <c:numCache>
                <c:formatCode>0.0;;</c:formatCode>
                <c:ptCount val="2"/>
                <c:pt idx="0">
                  <c:v>8.6103378402677766</c:v>
                </c:pt>
                <c:pt idx="1">
                  <c:v>8.6103378402677766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Rotherham District General Hospital (391)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Rotherham District General Hospital (391)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Rotherham District General Hospital (391)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1.3896621597322234</c:v>
                </c:pt>
                <c:pt idx="1">
                  <c:v>1.3896621597322234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Rotherham District General Hospital (384)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Rotherham District General Hospital (384)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Rotherham District General Hospital (384)</c:v>
                </c:pt>
              </c:strCache>
            </c:strRef>
          </c:cat>
          <c:val>
            <c:numRef>
              <c:f>Sheet1!$F$2:$F$3</c:f>
              <c:numCache>
                <c:formatCode>0.0;;</c:formatCode>
                <c:ptCount val="2"/>
                <c:pt idx="0">
                  <c:v>8.2664774132394356</c:v>
                </c:pt>
                <c:pt idx="1">
                  <c:v>8.2664774132394356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Rotherham District General Hospital (384)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Rotherham District General Hospital (384)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Rotherham District General Hospital (384)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Rotherham District General Hospital (384)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1.7335225867605644</c:v>
                </c:pt>
                <c:pt idx="1">
                  <c:v>1.7335225867605644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Sheet1!$E$2:$E$3</c:f>
              <c:numCache>
                <c:formatCode>0.0;;</c:formatCode>
                <c:ptCount val="2"/>
                <c:pt idx="0">
                  <c:v>6.7492605766013751</c:v>
                </c:pt>
                <c:pt idx="1">
                  <c:v>6.7492605766013751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3.2507394233986249</c:v>
                </c:pt>
                <c:pt idx="1">
                  <c:v>3.2507394233986249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Rotherham District General Hospital (347)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Rotherham District General Hospital (347)</c:v>
                </c:pt>
              </c:strCache>
            </c:strRef>
          </c:cat>
          <c:val>
            <c:numRef>
              <c:f>Sheet1!$E$2:$E$3</c:f>
              <c:numCache>
                <c:formatCode>0.0;;</c:formatCode>
                <c:ptCount val="2"/>
                <c:pt idx="0">
                  <c:v>7.1622403367335776</c:v>
                </c:pt>
                <c:pt idx="1">
                  <c:v>7.1622403367335776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Rotherham District General Hospital (347)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Rotherham District General Hospital (347)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Rotherham District General Hospital (347)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Rotherham District General Hospital (347)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(347)</c:v>
                </c:pt>
                <c:pt idx="1">
                  <c:v>Rotherham District General Hospital (347)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2.8377596632664224</c:v>
                </c:pt>
                <c:pt idx="1">
                  <c:v>2.8377596632664224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Rotherham District General Hospital (374)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Rotherham District General Hospital (374)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Rotherham District General Hospital (374)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Rotherham District General Hospital (374)</c:v>
                </c:pt>
              </c:strCache>
            </c:strRef>
          </c:cat>
          <c:val>
            <c:numRef>
              <c:f>Sheet1!$G$2:$G$3</c:f>
              <c:numCache>
                <c:formatCode>0.0;;</c:formatCode>
                <c:ptCount val="2"/>
                <c:pt idx="0">
                  <c:v>6.799767992519735</c:v>
                </c:pt>
                <c:pt idx="1">
                  <c:v>6.799767992519735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Rotherham District General Hospital (374)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Rotherham District General Hospital (374)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Rotherham District General Hospital (374)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3.200232007480265</c:v>
                </c:pt>
                <c:pt idx="1">
                  <c:v>3.200232007480265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6.3634984623980193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Rotherham District General Hospital (377)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Rotherham District General Hospital (377)</c:v>
                </c:pt>
              </c:strCache>
            </c:strRef>
          </c:cat>
          <c:val>
            <c:numRef>
              <c:f>Sheet1!$E$2:$E$3</c:f>
              <c:numCache>
                <c:formatCode>0.0;;</c:formatCode>
                <c:ptCount val="2"/>
                <c:pt idx="0">
                  <c:v>8.2745566505827419</c:v>
                </c:pt>
                <c:pt idx="1">
                  <c:v>8.2745566505827419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Rotherham District General Hospital (377)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Rotherham District General Hospital (377)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Rotherham District General Hospital (377)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Rotherham District General Hospital (377)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(377)</c:v>
                </c:pt>
                <c:pt idx="1">
                  <c:v>Rotherham District General Hospital (377)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1.7254433494172581</c:v>
                </c:pt>
                <c:pt idx="1">
                  <c:v>1.7254433494172581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Rotherham District General Hospital (337)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Rotherham District General Hospital (337)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Rotherham District General Hospital (337)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Rotherham District General Hospital (337)</c:v>
                </c:pt>
              </c:strCache>
            </c:strRef>
          </c:cat>
          <c:val>
            <c:numRef>
              <c:f>Sheet1!$G$2:$G$3</c:f>
              <c:numCache>
                <c:formatCode>0.0;;</c:formatCode>
                <c:ptCount val="2"/>
                <c:pt idx="0">
                  <c:v>7.29282593319037</c:v>
                </c:pt>
                <c:pt idx="1">
                  <c:v>7.29282593319037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Rotherham District General Hospital (337)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Rotherham District General Hospital (337)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Rotherham District General Hospital (337)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2.70717406680963</c:v>
                </c:pt>
                <c:pt idx="1">
                  <c:v>2.70717406680963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Rotherham District General Hospital (381)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Rotherham District General Hospital (381)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Rotherham District General Hospital (381)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Rotherham District General Hospital (381)</c:v>
                </c:pt>
              </c:strCache>
            </c:strRef>
          </c:cat>
          <c:val>
            <c:numRef>
              <c:f>Sheet1!$G$2:$G$3</c:f>
              <c:numCache>
                <c:formatCode>0.0;;</c:formatCode>
                <c:ptCount val="2"/>
                <c:pt idx="0">
                  <c:v>9.3440270433559807</c:v>
                </c:pt>
                <c:pt idx="1">
                  <c:v>9.3440270433559807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Rotherham District General Hospital (381)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Rotherham District General Hospital (381)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Rotherham District General Hospital (381)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0.65597295664401933</c:v>
                </c:pt>
                <c:pt idx="1">
                  <c:v>0.65597295664401933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Rotherham District General Hospital (334)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Rotherham District General Hospital (334)</c:v>
                </c:pt>
              </c:strCache>
            </c:strRef>
          </c:cat>
          <c:val>
            <c:numRef>
              <c:f>Sheet1!$E$2:$E$3</c:f>
              <c:numCache>
                <c:formatCode>0.0;;</c:formatCode>
                <c:ptCount val="2"/>
                <c:pt idx="0">
                  <c:v>8.4131968365759651</c:v>
                </c:pt>
                <c:pt idx="1">
                  <c:v>8.4131968365759651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Rotherham District General Hospital (334)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Rotherham District General Hospital (334)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Rotherham District General Hospital (334)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Rotherham District General Hospital (334)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Rotherham District General Hospital (334)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1.5868031634240349</c:v>
                </c:pt>
                <c:pt idx="1">
                  <c:v>1.5868031634240349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Rotherham District General Hospital (343)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Rotherham District General Hospital (343)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Rotherham District General Hospital (343)</c:v>
                </c:pt>
              </c:strCache>
            </c:strRef>
          </c:cat>
          <c:val>
            <c:numRef>
              <c:f>Sheet1!$F$2:$F$3</c:f>
              <c:numCache>
                <c:formatCode>0.0;;</c:formatCode>
                <c:ptCount val="2"/>
                <c:pt idx="0">
                  <c:v>7.8506525530453954</c:v>
                </c:pt>
                <c:pt idx="1">
                  <c:v>7.8506525530453954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Rotherham District General Hospital (343)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Rotherham District General Hospital (343)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Rotherham District General Hospital (343)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(343)</c:v>
                </c:pt>
                <c:pt idx="1">
                  <c:v>Rotherham District General Hospital (343)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2.1493474469546046</c:v>
                </c:pt>
                <c:pt idx="1">
                  <c:v>2.1493474469546046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Rotherham District General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Rotherham District General Hospital (53)</c:v>
                </c:pt>
              </c:strCache>
            </c:strRef>
          </c:cat>
          <c:val>
            <c:numRef>
              <c:f>Sheet1!$D$2:$D$3</c:f>
              <c:numCache>
                <c:formatCode>0.0;;</c:formatCode>
                <c:ptCount val="2"/>
                <c:pt idx="0">
                  <c:v>8.4808244117772151</c:v>
                </c:pt>
                <c:pt idx="1">
                  <c:v>8.4808244117772151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Rotherham District General Hospital (53)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Rotherham District General Hospital (53)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Rotherham District General Hospital (53)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Rotherham District General Hospital (53)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Rotherham District General Hospital (53)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c:v>
                </c:pt>
                <c:pt idx="1">
                  <c:v>Rotherham District General Hospital (53)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Rotherham District General Hospital (45)</c:v>
                </c:pt>
              </c:strCache>
            </c:strRef>
          </c:cat>
          <c:val>
            <c:numRef>
              <c:f>Sheet1!$D$2:$D$3</c:f>
              <c:numCache>
                <c:formatCode>0.0;;</c:formatCode>
                <c:ptCount val="2"/>
                <c:pt idx="0">
                  <c:v>7.8446084225244581</c:v>
                </c:pt>
                <c:pt idx="1">
                  <c:v>7.8446084225244581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Rotherham District General Hospital (45)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Rotherham District General Hospital (45)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Rotherham District General Hospital (45)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Rotherham District General Hospital (45)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Rotherham District General Hospital (45)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Rotherham District General Hospital (45)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Sheet1!$E$2:$E$3</c:f>
              <c:numCache>
                <c:formatCode>0.0;;</c:formatCode>
                <c:ptCount val="2"/>
                <c:pt idx="0">
                  <c:v>5.0782423695069179</c:v>
                </c:pt>
                <c:pt idx="1">
                  <c:v>5.0782423695069179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4.9217576304930821</c:v>
                </c:pt>
                <c:pt idx="1">
                  <c:v>4.9217576304930821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0.28759708788823035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0.6578127120476851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0.18339326596507899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1.9145995770368103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0.18339326596507899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0.65781271204768554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0.57478791405407925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5.9291366242545882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Sheet1!$E$2:$E$3</c:f>
              <c:numCache>
                <c:formatCode>0.0;;</c:formatCode>
                <c:ptCount val="2"/>
                <c:pt idx="0">
                  <c:v>5.5768744948565612</c:v>
                </c:pt>
                <c:pt idx="1">
                  <c:v>5.5768744948565612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Rotherham District General Hospital (48)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4.4231255051434388</c:v>
                </c:pt>
                <c:pt idx="1">
                  <c:v>4.4231255051434388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Sheet1!$G$2:$G$3</c:f>
              <c:numCache>
                <c:formatCode>0.0;;</c:formatCode>
                <c:ptCount val="2"/>
                <c:pt idx="0">
                  <c:v>6.3034343630010854</c:v>
                </c:pt>
                <c:pt idx="1">
                  <c:v>6.3034343630010854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3.6965656369989146</c:v>
                </c:pt>
                <c:pt idx="1">
                  <c:v>3.6965656369989146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Rotherham District General Hospital (274)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Rotherham District General Hospital (274)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Rotherham District General Hospital (274)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Rotherham District General Hospital (274)</c:v>
                </c:pt>
              </c:strCache>
            </c:strRef>
          </c:cat>
          <c:val>
            <c:numRef>
              <c:f>Sheet1!$G$2:$G$3</c:f>
              <c:numCache>
                <c:formatCode>0.0;;</c:formatCode>
                <c:ptCount val="2"/>
                <c:pt idx="0">
                  <c:v>5.4072980839327478</c:v>
                </c:pt>
                <c:pt idx="1">
                  <c:v>5.4072980839327478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Rotherham District General Hospital (274)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Rotherham District General Hospital (274)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Rotherham District General Hospital (274)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4.5927019160672522</c:v>
                </c:pt>
                <c:pt idx="1">
                  <c:v>4.5927019160672522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Rotherham District General Hospital (135)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Rotherham District General Hospital (135)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Rotherham District General Hospital (135)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Rotherham District General Hospital (135)</c:v>
                </c:pt>
              </c:strCache>
            </c:strRef>
          </c:cat>
          <c:val>
            <c:numRef>
              <c:f>Sheet1!$G$2:$G$3</c:f>
              <c:numCache>
                <c:formatCode>0.0;;</c:formatCode>
                <c:ptCount val="2"/>
                <c:pt idx="0">
                  <c:v>8.7210864075924377</c:v>
                </c:pt>
                <c:pt idx="1">
                  <c:v>8.7210864075924377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Rotherham District General Hospital (135)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Rotherham District General Hospital (135)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(135)</c:v>
                </c:pt>
                <c:pt idx="1">
                  <c:v>Rotherham District General Hospital (135)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1.2789135924075623</c:v>
                </c:pt>
                <c:pt idx="1">
                  <c:v>1.2789135924075623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Rotherham District General Hospital (388)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Rotherham District General Hospital (388)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Rotherham District General Hospital (388)</c:v>
                </c:pt>
              </c:strCache>
            </c:strRef>
          </c:cat>
          <c:val>
            <c:numRef>
              <c:f>Sheet1!$F$2:$F$3</c:f>
              <c:numCache>
                <c:formatCode>0.0;;</c:formatCode>
                <c:ptCount val="2"/>
                <c:pt idx="0">
                  <c:v>6.4010866115439526</c:v>
                </c:pt>
                <c:pt idx="1">
                  <c:v>6.4010866115439526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Rotherham District General Hospital (388)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Rotherham District General Hospital (388)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Rotherham District General Hospital (388)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Rotherham District General Hospital (388)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3.5989133884560474</c:v>
                </c:pt>
                <c:pt idx="1">
                  <c:v>3.5989133884560474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Rotherham District General Hospital (364)</c:v>
                </c:pt>
              </c:strCache>
            </c:strRef>
          </c:cat>
          <c:val>
            <c:numRef>
              <c:f>Sheet1!$D$2:$D$3</c:f>
              <c:numCache>
                <c:formatCode>0.0;;</c:formatCode>
                <c:ptCount val="2"/>
                <c:pt idx="0">
                  <c:v>0</c:v>
                </c:pt>
                <c:pt idx="1">
                  <c:v>7.0623090154721657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Rotherham District General Hospital (364)</c:v>
                </c:pt>
              </c:strCache>
            </c:strRef>
          </c:cat>
          <c:val>
            <c:numRef>
              <c:f>Sheet1!$E$2:$E$3</c:f>
              <c:numCache>
                <c:formatCode>0.0;;</c:formatCode>
                <c:ptCount val="2"/>
                <c:pt idx="0">
                  <c:v>7.0623090154721657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Rotherham District General Hospital (364)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Rotherham District General Hospital (364)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Rotherham District General Hospital (364)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Rotherham District General Hospital (364)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Rotherham District General Hospital (364)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2.9376909845278343</c:v>
                </c:pt>
                <c:pt idx="1">
                  <c:v>2.9376909845278343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Rotherham District General Hospital (247)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Rotherham District General Hospital (247)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Rotherham District General Hospital (247)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Rotherham District General Hospital (247)</c:v>
                </c:pt>
              </c:strCache>
            </c:strRef>
          </c:cat>
          <c:val>
            <c:numRef>
              <c:f>Sheet1!$G$2:$G$3</c:f>
              <c:numCache>
                <c:formatCode>0.0;;</c:formatCode>
                <c:ptCount val="2"/>
                <c:pt idx="0">
                  <c:v>9.0023336596220425</c:v>
                </c:pt>
                <c:pt idx="1">
                  <c:v>9.0023336596220425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Rotherham District General Hospital (247)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Rotherham District General Hospital (247)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(247)</c:v>
                </c:pt>
                <c:pt idx="1">
                  <c:v>Rotherham District General Hospital (247)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0.99766634037795754</c:v>
                </c:pt>
                <c:pt idx="1">
                  <c:v>0.99766634037795754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Rotherham District General Hospital (305)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Rotherham District General Hospital (305)</c:v>
                </c:pt>
              </c:strCache>
            </c:strRef>
          </c:cat>
          <c:val>
            <c:numRef>
              <c:f>Sheet1!$E$2:$E$3</c:f>
              <c:numCache>
                <c:formatCode>0.0;;</c:formatCode>
                <c:ptCount val="2"/>
                <c:pt idx="0">
                  <c:v>3.676321584316085</c:v>
                </c:pt>
                <c:pt idx="1">
                  <c:v>3.676321584316085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Rotherham District General Hospital (305)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Rotherham District General Hospital (305)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Rotherham District General Hospital (305)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Rotherham District General Hospital (305)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Rotherham District General Hospital (305)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6.323678415683915</c:v>
                </c:pt>
                <c:pt idx="1">
                  <c:v>6.323678415683915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Rotherham District General Hospital (348)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Rotherham District General Hospital (348)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Rotherham District General Hospital (348)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Rotherham District General Hospital (348)</c:v>
                </c:pt>
              </c:strCache>
            </c:strRef>
          </c:cat>
          <c:val>
            <c:numRef>
              <c:f>Sheet1!$G$2:$G$3</c:f>
              <c:numCache>
                <c:formatCode>0.0;;</c:formatCode>
                <c:ptCount val="2"/>
                <c:pt idx="0">
                  <c:v>6.2643044594864996</c:v>
                </c:pt>
                <c:pt idx="1">
                  <c:v>6.2643044594864996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Rotherham District General Hospital (348)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Rotherham District General Hospital (348)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Rotherham District General Hospital (348)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3.7356955405135004</c:v>
                </c:pt>
                <c:pt idx="1">
                  <c:v>3.7356955405135004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Rotherham District General Hospital (352)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Rotherham District General Hospital (352)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Rotherham District General Hospital (352)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Rotherham District General Hospital (352)</c:v>
                </c:pt>
              </c:strCache>
            </c:strRef>
          </c:cat>
          <c:val>
            <c:numRef>
              <c:f>Sheet1!$G$2:$G$3</c:f>
              <c:numCache>
                <c:formatCode>0.0;;</c:formatCode>
                <c:ptCount val="2"/>
                <c:pt idx="0">
                  <c:v>7.1824054570507618</c:v>
                </c:pt>
                <c:pt idx="1">
                  <c:v>7.1824054570507618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Rotherham District General Hospital (352)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Rotherham District General Hospital (352)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Rotherham District General Hospital (352)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2.8175945429492382</c:v>
                </c:pt>
                <c:pt idx="1">
                  <c:v>2.8175945429492382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0.13424046410087254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0.59909720643442466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0.16702382198810195</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1.743704913322099</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0.16702382198810284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0.59909720643442554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1.113853667926108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6.2507347944362914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Rotherham District General Hospital (196)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Rotherham District General Hospital (196)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Rotherham District General Hospital (196)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Rotherham District General Hospital (196)</c:v>
                </c:pt>
              </c:strCache>
            </c:strRef>
          </c:cat>
          <c:val>
            <c:numRef>
              <c:f>Sheet1!$G$2:$G$3</c:f>
              <c:numCache>
                <c:formatCode>0.0;;</c:formatCode>
                <c:ptCount val="2"/>
                <c:pt idx="0">
                  <c:v>7.6569966184869216</c:v>
                </c:pt>
                <c:pt idx="1">
                  <c:v>7.6569966184869216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Rotherham District General Hospital (196)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Rotherham District General Hospital (196)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(196)</c:v>
                </c:pt>
                <c:pt idx="1">
                  <c:v>Rotherham District General Hospital (196)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2.3430033815130784</c:v>
                </c:pt>
                <c:pt idx="1">
                  <c:v>2.3430033815130784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Rotherham District General Hospital (220)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Rotherham District General Hospital (220)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Rotherham District General Hospital (220)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Rotherham District General Hospital (220)</c:v>
                </c:pt>
              </c:strCache>
            </c:strRef>
          </c:cat>
          <c:val>
            <c:numRef>
              <c:f>Sheet1!$G$2:$G$3</c:f>
              <c:numCache>
                <c:formatCode>0.0;;</c:formatCode>
                <c:ptCount val="2"/>
                <c:pt idx="0">
                  <c:v>6.0597908176865793</c:v>
                </c:pt>
                <c:pt idx="1">
                  <c:v>6.0597908176865793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Rotherham District General Hospital (220)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Rotherham District General Hospital (220)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Rotherham District General Hospital (220)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3.9402091823134207</c:v>
                </c:pt>
                <c:pt idx="1">
                  <c:v>3.9402091823134207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Sheet1!$G$2:$G$3</c:f>
              <c:numCache>
                <c:formatCode>0.0;;</c:formatCode>
                <c:ptCount val="2"/>
                <c:pt idx="0">
                  <c:v>8.7167029038489741</c:v>
                </c:pt>
                <c:pt idx="1">
                  <c:v>8.7167029038489741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Rotherham District General Hospital (390)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1.2832970961510259</c:v>
                </c:pt>
                <c:pt idx="1">
                  <c:v>1.2832970961510259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Sheet1!$G$2:$G$3</c:f>
              <c:numCache>
                <c:formatCode>0.0;;</c:formatCode>
                <c:ptCount val="2"/>
                <c:pt idx="0">
                  <c:v>8.9352100244023376</c:v>
                </c:pt>
                <c:pt idx="1">
                  <c:v>8.9352100244023376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Rotherham District General Hospital (386)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1.0647899755976624</c:v>
                </c:pt>
                <c:pt idx="1">
                  <c:v>1.0647899755976624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Rotherham District General Hospital (383)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Rotherham District General Hospital (383)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Rotherham District General Hospital (383)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Rotherham District General Hospital (383)</c:v>
                </c:pt>
              </c:strCache>
            </c:strRef>
          </c:cat>
          <c:val>
            <c:numRef>
              <c:f>Sheet1!$G$2:$G$3</c:f>
              <c:numCache>
                <c:formatCode>0.0;;</c:formatCode>
                <c:ptCount val="2"/>
                <c:pt idx="0">
                  <c:v>7.8830893150982702</c:v>
                </c:pt>
                <c:pt idx="1">
                  <c:v>7.8830893150982702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Rotherham District General Hospital (383)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Rotherham District General Hospital (383)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Rotherham District General Hospital (383)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2.1169106849017298</c:v>
                </c:pt>
                <c:pt idx="1">
                  <c:v>2.1169106849017298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6.6398130463043268</c:v>
                </c:pt>
                <c:pt idx="1">
                  <c:v>5.8081888874222907</c:v>
                </c:pt>
                <c:pt idx="2">
                  <c:v>5.6363030647212726</c:v>
                </c:pt>
                <c:pt idx="3">
                  <c:v>6.6250999174294876</c:v>
                </c:pt>
                <c:pt idx="4">
                  <c:v>6.2507347944362914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5.6009745778295148</c:v>
                </c:pt>
                <c:pt idx="1">
                  <c:v>5.6617096309826751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7.6524684120147137</c:v>
                </c:pt>
                <c:pt idx="1">
                  <c:v>7.4909699364502709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8.6384248794848659</c:v>
                </c:pt>
                <c:pt idx="1">
                  <c:v>8.1672702679256979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9.3278604081772869</c:v>
                </c:pt>
                <c:pt idx="1">
                  <c:v>8.8133804004051655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4.2623832305514142E-2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0.4860890914012872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0.13551800442497086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1.4147886651537469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0.13551800442496997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0.48608909140128631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0.25608020724408043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7.2444654297609201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3.1778416530137039</c:v>
                </c:pt>
                <c:pt idx="1">
                  <c:v>3.1334268560928109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6.1283249873662804</c:v>
                </c:pt>
                <c:pt idx="1">
                  <c:v>5.9556154722596633</c:v>
                </c:pt>
                <c:pt idx="2">
                  <c:v>5.1439603861164276</c:v>
                </c:pt>
                <c:pt idx="3">
                  <c:v>6.6591501378215217</c:v>
                </c:pt>
                <c:pt idx="4">
                  <c:v>5.3849680014834531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8.8361932146310807</c:v>
                </c:pt>
                <c:pt idx="1">
                  <c:v>8.8779165951426382</c:v>
                </c:pt>
                <c:pt idx="2">
                  <c:v>8.7241166591084021</c:v>
                </c:pt>
                <c:pt idx="3">
                  <c:v>8.9502850477168021</c:v>
                </c:pt>
                <c:pt idx="4">
                  <c:v>8.8291929642368938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8.0002893893367162</c:v>
                </c:pt>
                <c:pt idx="1">
                  <c:v>7.9687300331998614</c:v>
                </c:pt>
                <c:pt idx="2">
                  <c:v>7.8295794783014294</c:v>
                </c:pt>
                <c:pt idx="3">
                  <c:v>7.9946219694747382</c:v>
                </c:pt>
                <c:pt idx="4">
                  <c:v>7.8142411819556568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7.4051330176232293</c:v>
                </c:pt>
                <c:pt idx="1">
                  <c:v>7.4667572875224026</c:v>
                </c:pt>
                <c:pt idx="2">
                  <c:v>6.8404297621582906</c:v>
                </c:pt>
                <c:pt idx="3">
                  <c:v>6.9315434838536323</c:v>
                </c:pt>
                <c:pt idx="4">
                  <c:v>7.193060285176017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9.3826392300398229</c:v>
                </c:pt>
                <c:pt idx="1">
                  <c:v>9.2442017379803403</c:v>
                </c:pt>
                <c:pt idx="2">
                  <c:v>9.2560720078515804</c:v>
                </c:pt>
                <c:pt idx="3">
                  <c:v>9.5794676096354436</c:v>
                </c:pt>
                <c:pt idx="4">
                  <c:v>9.4382296891866648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8.2052297575698248</c:v>
                </c:pt>
                <c:pt idx="1">
                  <c:v>8.2949769411492671</c:v>
                </c:pt>
                <c:pt idx="2">
                  <c:v>7.8722019846781608</c:v>
                </c:pt>
                <c:pt idx="3">
                  <c:v>8.1462503282079464</c:v>
                </c:pt>
                <c:pt idx="4">
                  <c:v>7.9731746616230703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8.8095213870314968</c:v>
                </c:pt>
                <c:pt idx="1">
                  <c:v>8.8539621448716694</c:v>
                </c:pt>
                <c:pt idx="2">
                  <c:v>8.3818326593177428</c:v>
                </c:pt>
                <c:pt idx="3">
                  <c:v>8.90916846279063</c:v>
                </c:pt>
                <c:pt idx="4">
                  <c:v>8.6349333119172389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8.0938000715143534</c:v>
                </c:pt>
                <c:pt idx="1">
                  <c:v>8.375765937545042</c:v>
                </c:pt>
                <c:pt idx="2">
                  <c:v>7.9176504447538694</c:v>
                </c:pt>
                <c:pt idx="3">
                  <c:v>8.5397314957412629</c:v>
                </c:pt>
                <c:pt idx="4">
                  <c:v>8.1919622127288463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8.7724630067667526</c:v>
                </c:pt>
                <c:pt idx="1">
                  <c:v>8.5734507463961105</c:v>
                </c:pt>
                <c:pt idx="2">
                  <c:v>8.3689975636269747</c:v>
                </c:pt>
                <c:pt idx="3">
                  <c:v>8.7310220967921062</c:v>
                </c:pt>
                <c:pt idx="4">
                  <c:v>8.1971967319971846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0.6626424858384512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0.1987359617739104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2.074775136109869</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0.19873596177390951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0.71284537798020153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0.13673377055669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6.0296570011402757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9.0311360414385113</c:v>
                </c:pt>
                <c:pt idx="1">
                  <c:v>8.7782301480993468</c:v>
                </c:pt>
                <c:pt idx="2">
                  <c:v>8.601506357459451</c:v>
                </c:pt>
                <c:pt idx="3">
                  <c:v>8.9445540057572721</c:v>
                </c:pt>
                <c:pt idx="4">
                  <c:v>8.6103378402677766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8.4763087708167042</c:v>
                </c:pt>
                <c:pt idx="1">
                  <c:v>8.2896297260589407</c:v>
                </c:pt>
                <c:pt idx="2">
                  <c:v>8.3032702850697007</c:v>
                </c:pt>
                <c:pt idx="3">
                  <c:v>8.698783679740048</c:v>
                </c:pt>
                <c:pt idx="4">
                  <c:v>8.2664774132394356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6.3949565688455108</c:v>
                </c:pt>
                <c:pt idx="1">
                  <c:v>5.9219407345471327</c:v>
                </c:pt>
                <c:pt idx="2">
                  <c:v>5.7174503707668096</c:v>
                </c:pt>
                <c:pt idx="3">
                  <c:v>6.3920283239543236</c:v>
                </c:pt>
                <c:pt idx="4">
                  <c:v>6.7492605766013751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7.5075847846756991</c:v>
                </c:pt>
                <c:pt idx="1">
                  <c:v>7.3559225554704426</c:v>
                </c:pt>
                <c:pt idx="2">
                  <c:v>7.3282787910290024</c:v>
                </c:pt>
                <c:pt idx="3">
                  <c:v>7.9069967902168683</c:v>
                </c:pt>
                <c:pt idx="4">
                  <c:v>7.1622403367335776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6.6419712782023153</c:v>
                </c:pt>
                <c:pt idx="1">
                  <c:v>6.7772263892664144</c:v>
                </c:pt>
                <c:pt idx="2">
                  <c:v>6.5207638231128557</c:v>
                </c:pt>
                <c:pt idx="3">
                  <c:v>7.1025139603159309</c:v>
                </c:pt>
                <c:pt idx="4">
                  <c:v>6.799767992519735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8.71342466290006</c:v>
                </c:pt>
                <c:pt idx="1">
                  <c:v>8.5002084147586405</c:v>
                </c:pt>
                <c:pt idx="2">
                  <c:v>8.399000543591125</c:v>
                </c:pt>
                <c:pt idx="3">
                  <c:v>8.5954414106800225</c:v>
                </c:pt>
                <c:pt idx="4">
                  <c:v>8.2745566505827419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7.2414151632030039</c:v>
                </c:pt>
                <c:pt idx="1">
                  <c:v>7.269750239774738</c:v>
                </c:pt>
                <c:pt idx="2">
                  <c:v>6.9084154243242919</c:v>
                </c:pt>
                <c:pt idx="3">
                  <c:v>7.6317770534896239</c:v>
                </c:pt>
                <c:pt idx="4">
                  <c:v>7.29282593319037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9.4211430696554928</c:v>
                </c:pt>
                <c:pt idx="1">
                  <c:v>9.310097210555158</c:v>
                </c:pt>
                <c:pt idx="2">
                  <c:v>9.4700893186431472</c:v>
                </c:pt>
                <c:pt idx="3">
                  <c:v>9.46137684196575</c:v>
                </c:pt>
                <c:pt idx="4">
                  <c:v>9.3440270433559807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8.63376988786443</c:v>
                </c:pt>
                <c:pt idx="1">
                  <c:v>8.7672688895295021</c:v>
                </c:pt>
                <c:pt idx="2">
                  <c:v>8.370793943881532</c:v>
                </c:pt>
                <c:pt idx="3">
                  <c:v>8.5463640047462128</c:v>
                </c:pt>
                <c:pt idx="4">
                  <c:v>8.4131968365759651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7.4025806068888969</c:v>
                </c:pt>
                <c:pt idx="1">
                  <c:v>7.475455620863146</c:v>
                </c:pt>
                <c:pt idx="2">
                  <c:v>7.451983356004984</c:v>
                </c:pt>
                <c:pt idx="3">
                  <c:v>7.733698381245981</c:v>
                </c:pt>
                <c:pt idx="4">
                  <c:v>7.8506525530453954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6.7540576413757272</c:v>
                </c:pt>
                <c:pt idx="1">
                  <c:v>6.5068425304925732</c:v>
                </c:pt>
                <c:pt idx="2">
                  <c:v>6.5230935197082189</c:v>
                </c:pt>
                <c:pt idx="3">
                  <c:v>6.7691271692294182</c:v>
                </c:pt>
                <c:pt idx="4">
                  <c:v>6.3034343630010854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4.9067653196919903</c:v>
                </c:pt>
                <c:pt idx="1">
                  <c:v>5.1464541697008723</c:v>
                </c:pt>
                <c:pt idx="2">
                  <c:v>5.4072980839327478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7.9388009795408854</c:v>
                </c:pt>
                <c:pt idx="1">
                  <c:v>8.2050658739880244</c:v>
                </c:pt>
                <c:pt idx="2">
                  <c:v>8.2408537272677496</c:v>
                </c:pt>
                <c:pt idx="3">
                  <c:v>7.9118476696236497</c:v>
                </c:pt>
                <c:pt idx="4">
                  <c:v>8.7210864075924377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6.7809664773502254</c:v>
                </c:pt>
                <c:pt idx="1">
                  <c:v>6.7656879539444281</c:v>
                </c:pt>
                <c:pt idx="2">
                  <c:v>6.1991446980477871</c:v>
                </c:pt>
                <c:pt idx="3">
                  <c:v>6.855444750969597</c:v>
                </c:pt>
                <c:pt idx="4">
                  <c:v>6.4010866115439526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6.448150111200186</c:v>
                </c:pt>
                <c:pt idx="1">
                  <c:v>7.4431951698571481</c:v>
                </c:pt>
                <c:pt idx="2">
                  <c:v>6.8191961721863859</c:v>
                </c:pt>
                <c:pt idx="3">
                  <c:v>7.1496710533899748</c:v>
                </c:pt>
                <c:pt idx="4">
                  <c:v>7.0623090154721657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8.8400388131143828</c:v>
                </c:pt>
                <c:pt idx="1">
                  <c:v>8.696816640423215</c:v>
                </c:pt>
                <c:pt idx="2">
                  <c:v>9.1633821673250271</c:v>
                </c:pt>
                <c:pt idx="3">
                  <c:v>9.0023336596220425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4.1015691663632374</c:v>
                </c:pt>
                <c:pt idx="1">
                  <c:v>3.7247909085132731</c:v>
                </c:pt>
                <c:pt idx="2">
                  <c:v>3.4952930082119238</c:v>
                </c:pt>
                <c:pt idx="3">
                  <c:v>3.6876399401542672</c:v>
                </c:pt>
                <c:pt idx="4">
                  <c:v>3.676321584316085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6.1288345252404941</c:v>
                </c:pt>
                <c:pt idx="1">
                  <c:v>5.9982016478851063</c:v>
                </c:pt>
                <c:pt idx="2">
                  <c:v>6.0344575177041753</c:v>
                </c:pt>
                <c:pt idx="3">
                  <c:v>6.3719760206360503</c:v>
                </c:pt>
                <c:pt idx="4">
                  <c:v>6.2643044594864996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7.6075617948382783</c:v>
                </c:pt>
                <c:pt idx="1">
                  <c:v>7.3837124264907867</c:v>
                </c:pt>
                <c:pt idx="2">
                  <c:v>7.0541164628072774</c:v>
                </c:pt>
                <c:pt idx="3">
                  <c:v>7.4742487671012672</c:v>
                </c:pt>
                <c:pt idx="4">
                  <c:v>7.1824054570507618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7.9710308239347372</c:v>
                </c:pt>
                <c:pt idx="1">
                  <c:v>7.8631388935101576</c:v>
                </c:pt>
                <c:pt idx="2">
                  <c:v>7.5740932976162174</c:v>
                </c:pt>
                <c:pt idx="3">
                  <c:v>7.7733388716454739</c:v>
                </c:pt>
                <c:pt idx="4">
                  <c:v>7.6569966184869216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8.9080294225093546</c:v>
                </c:pt>
                <c:pt idx="1">
                  <c:v>8.7167029038489741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9.0478304067959225</c:v>
                </c:pt>
                <c:pt idx="1">
                  <c:v>8.8037079765308111</c:v>
                </c:pt>
                <c:pt idx="2">
                  <c:v>8.6196006370464797</c:v>
                </c:pt>
                <c:pt idx="3">
                  <c:v>9.0129908185890386</c:v>
                </c:pt>
                <c:pt idx="4">
                  <c:v>8.9352100244023376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7.8697183745020478</c:v>
                </c:pt>
                <c:pt idx="1">
                  <c:v>7.7676928398097074</c:v>
                </c:pt>
                <c:pt idx="2">
                  <c:v>7.4826062365688779</c:v>
                </c:pt>
                <c:pt idx="3">
                  <c:v>8.0104346576238807</c:v>
                </c:pt>
                <c:pt idx="4">
                  <c:v>7.8830893150982702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6.7829882939395656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0.85294117647058831</c:v>
                </c:pt>
                <c:pt idx="1">
                  <c:v>0.1470588235294118</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0.30563645020361818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0.11456453160148206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1.1960373931580723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0.1145645316014825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0.4109311475569335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1.238652339732762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3.1334268560928109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0.25425798783775555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0.23244506274657617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6.4803945612199598E-2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0.67654396254146576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6.4803945612199598E-2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1.361207258884356E-2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8.8133804004051655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0.15635211958333262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0.3231616282731915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9.0095045836263488E-2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0.94057944681604955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9.0095045836264376E-2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0.32316162827319062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4.4473883960536753E-2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8.1672702679256979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1.3928573978554404E-2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0.30841610161466715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8.5984103249179711E-2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0.8976617917045937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8.5984103249181487E-2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0.30841610161466626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0.27084762325608303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7.4909699364502709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5.2242073269041178E-2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0.16012653142493427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1.6716981821836763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0.16012653142493516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0.57435733723986448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1.3064216932467261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5.6617096309826751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4.9857783448210569E-3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0.2644246317253387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7.3719610347401598E-2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0.76962223257057616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7.3719610347401598E-2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0.2644246317253387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0.23469911496744977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8.8291929642368938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0.40779284087225154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0.16473875524286186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1.7198491419505872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0.16473875524286274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0.59090090792266459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0.824705257877417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5.3849680014834531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7.7688379276709698</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4.5801526717557238E-2</c:v>
                </c:pt>
                <c:pt idx="1">
                  <c:v>9.6692111959287536E-2</c:v>
                </c:pt>
                <c:pt idx="2">
                  <c:v>0.25190839694656492</c:v>
                </c:pt>
                <c:pt idx="3">
                  <c:v>0.6055979643765903</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1.3111516392783074E-3</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0.1949557766273724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5.4352212931785715E-2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0.56742936193758453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5.4352212931785715E-2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0.1330675249480695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9.4382296891866648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0.62369696931998408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0.1741565567648955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1.8181696485177863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0.17415655676489461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0.62468158971669929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0.44720130915645484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6.2357066470111304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0.11122072076883249</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0.44443184785528711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0.12390427637580803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1.2935429983963855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0.12390427637580714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0.444431847855288</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0.17167382931303088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8.16295183502538</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0.35482438855775111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0.38004245937946823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0.10595299627768462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1.1061341908686195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0.10595299627768462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0.38004245937946735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0.40984128614095638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7.193060285176017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0.2819103939181451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0.11109843260112662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1.1598518132507207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0.11109843260112484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0.39849860827228945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0.43141613422817215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7.8142411819556568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0.17574992245366694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7.8075075360199975E-2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0.81509266698057914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7.8075075360199975E-2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0.28004723508113827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0.11343592531832414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8.1919622127288463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0.19436152152826303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6.5243028167332184E-2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0.68112792188104976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6.5243028167332184E-2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0.23402000654226818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0.11226223192324092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8.6349333119172389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0.93129770992366412</c:v>
                </c:pt>
                <c:pt idx="1">
                  <c:v>7.6335877862595417E-3</c:v>
                </c:pt>
                <c:pt idx="2">
                  <c:v>1.2722646310432569E-2</c:v>
                </c:pt>
                <c:pt idx="3">
                  <c:v>7.6335877862595417E-3</c:v>
                </c:pt>
                <c:pt idx="4">
                  <c:v>0</c:v>
                </c:pt>
                <c:pt idx="5">
                  <c:v>4.0712468193384227E-2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0.2196065006836454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7.7819670430089971E-2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0.81242627588607519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7.7819670430089971E-2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0.27913112396407236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0.33547960960718193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7.9731746616230703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7.9558181405264436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0.21098379490339791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0.3857102027533692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0.10753312075529653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1.1226304653669414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0.10753312075529742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0.3857102027533692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0.74250649237674615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6.7492605766013751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5.0453748318701308E-2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0.29944181478624099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8.3482139177903036E-2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0.87154164314068794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8.3482139177903036E-2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0.29944181478624188</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6.4339865041521449E-2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8.2664774132394356</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7.4670365190014465E-2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0.2117158322244439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5.9024791125258602E-2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0.61621041278924338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5.9024791125258602E-2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0.2117158322244439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0.3349077258656763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8.6103378402677766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2.5677556276804125E-2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0.26059995834547678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7.2653320004366861E-2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0.75849031325483196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7.2653320004366861E-2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0.26059995834547678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0.36797454783589778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8.1971967319971846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0.28277634961439591</c:v>
                </c:pt>
                <c:pt idx="1">
                  <c:v>5.1413881748071976E-3</c:v>
                </c:pt>
                <c:pt idx="2">
                  <c:v>0.6683804627249359</c:v>
                </c:pt>
                <c:pt idx="3">
                  <c:v>0</c:v>
                </c:pt>
                <c:pt idx="4">
                  <c:v>2.5706940874035988E-3</c:v>
                </c:pt>
                <c:pt idx="5">
                  <c:v>1.542416452442159E-2</c:v>
                </c:pt>
                <c:pt idx="6">
                  <c:v>0</c:v>
                </c:pt>
                <c:pt idx="7">
                  <c:v>1.542416452442159E-2</c:v>
                </c:pt>
                <c:pt idx="8">
                  <c:v>1.02827763496144E-2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7.8767524780005376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0.19286371566377181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0.33842712285116594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9.4350951591737342E-2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0.98501049675923102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9.4350951591737342E-2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0.33842712285116683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0.60741622746526325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7.29282593319037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0.16102354443690636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6.7576079476459938E-2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0.70548464526539689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6.7576079476459938E-2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0.24238842073091504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0.23789962313079904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8.2745566505827419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0.11713356184227752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0.28102049966496612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7.8346414249533147E-2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0.817925406339997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7.8346414249533147E-2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0.28102049966496612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0.5384635501439563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6.799767992519735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9.4201107706293641E-2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0.29894833571554802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8.3344560902501641E-2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0.87010534553998209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8.3344560902503417E-2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0.29894833571554713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0.52786355845612931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7.1622403367335776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0.25998247636131566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0.25797210202931797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7.1920693310655537E-2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0.75084179491627712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7.1920693310657313E-2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0.25797210202931709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0.607843914807221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7.8506525530453954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0.25645477709568709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0.20859518061551086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5.8154776788322593E-2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0.60712758702270975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5.8154776788322593E-2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0.20859518061551086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0.2868816459743524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8.4131968365759651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0.14902614732926978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4.2592487109837762E-2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0.44465949922592429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4.2592487109837762E-2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0.15277485414275027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2.4468167135699659E-2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9.3440270433559807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7</c:v>
                </c:pt>
                <c:pt idx="5" formatCode="0">
                  <c:v>12</c:v>
                </c:pt>
                <c:pt idx="6"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8.4808244117772151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7.8446084225244581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5.3275584321817391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0.59941446917414876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0.19292957661381038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2.0141573020081829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0.19292957661381038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0.69201847384466397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6.1170540956254627E-3</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5.5768744948565612</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0.66883231820874478</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0.19660986976530914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2.0525790383470426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0.19660986976530914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0.64910984324930077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5.0782423695069179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32</c:v>
                </c:pt>
                <c:pt idx="2">
                  <c:v>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6.7033970071082987</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0.27345122787011533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9.232208396207664E-2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0.96382940766542546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9.232208396207664E-2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0.33114978411776708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0.73052567471464425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6.4010866115439526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1.1016277182807208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0.48554399197840148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0.13536603478131859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1.4132021237181895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0.13536603478131859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0.48554399197840148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0.10342185689954064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8.7210864075924377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1.2553945024518676E-2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0.36886546560120337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0.10283693397738691</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1.0736029442561978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0.10283693397738691</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0.36886546560120337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1.0067583490764518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5.4072980839327478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0.26466965980389823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9.197173864874042E-2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0.96017185249183612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9.197173864874042E-2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0.32989313164742295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0.48714514036419487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6.3034343630010854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0.23035090991389939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0.32319527162417216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9.0104425350982176E-2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0.94067736761383713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9.0104425350982176E-2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0.32319527162417216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1.2899288786996994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6.2643044594864996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0.32273827110636377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0.11152639413926035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1.1643196707567642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0.11152639413925947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0.40003366212811553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0.42779150487858519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3.676321584316085</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5.4673376419925646E-2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0.14545779456780927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4.0552545606528767E-2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0.42336280046842489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4.0552545606528767E-2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0.14545779456780927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0.19496745329852061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9.0023336596220425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0.34806810856074843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0.11390931882427324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1.1891970650821584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0.11390931882427324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0.40858096696727841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0.52037258522248386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7.0623090154721657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5.5768744948565612</c:v>
                </c:pt>
                <c:pt idx="1">
                  <c:v>5.0782423695069179</c:v>
                </c:pt>
                <c:pt idx="2">
                  <c:v>5.3849680014834531</c:v>
                </c:pt>
                <c:pt idx="3" formatCode="General">
                  <c:v>5.6617096309826751</c:v>
                </c:pt>
                <c:pt idx="4">
                  <c:v>6.0296570011402757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7.2955149638519314</c:v>
                </c:pt>
                <c:pt idx="1">
                  <c:v>6.7874547888115169</c:v>
                </c:pt>
                <c:pt idx="2">
                  <c:v>6.5850200196343787</c:v>
                </c:pt>
                <c:pt idx="3" formatCode="General">
                  <c:v>6.5325733279171949</c:v>
                </c:pt>
                <c:pt idx="4">
                  <c:v>6.8928339503528786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0.32409337157844398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0.41430681179272799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0.11550564155218179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1.205862447006532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0.1155056415521809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0.41430681179272799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0.31103694762980805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6.0597908176865793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1.2626827975060095E-2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0.4023444291642333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0.11217061871242073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1.1710452835473895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0.11217061871242073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0.40234442916423419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0.20975428304335786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7.6569966184869216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0.59578611517640567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0.51806163793987459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0.14443171135635424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1.5078464959898454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0.14443171135635424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0.51806163793987459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0.6141380366337863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7.1824054570507618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8.7167029038489741</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0.2837397247006006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0.22755987709161296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6.3441992375814493E-2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0.6623253647286873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6.3441992375814493E-2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0.22755987709161296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0.15756990257052017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8.7167029038489741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8.9352100244023376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8.7210864075924377</c:v>
                </c:pt>
                <c:pt idx="1">
                  <c:v>5.9291366242545882</c:v>
                </c:pt>
                <c:pt idx="2">
                  <c:v>8.16295183502538</c:v>
                </c:pt>
                <c:pt idx="3">
                  <c:v>8.4808244117772151</c:v>
                </c:pt>
                <c:pt idx="4">
                  <c:v>9.0023336596220425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5.6373932418186374</c:v>
                </c:pt>
                <c:pt idx="2">
                  <c:v>7.9619392085868821</c:v>
                </c:pt>
                <c:pt idx="3">
                  <c:v>8.3932249382655506</c:v>
                </c:pt>
                <c:pt idx="4">
                  <c:v>8.9641215045005698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0.15370320396743686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0.18984391934730205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5.2927065341036084E-2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0.55255102406565726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5.2927065341036084E-2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0.18984391934730205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0.20465423664936644</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8.9352100244023376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7.8830893150982702</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3.999677346054753E-2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0.2793581476647562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7.7882962940491574E-2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0.81308704068029147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7.7882962940492462E-2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0.27935814766475708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0.49332203415959697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7.8830893150982702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Rotherham District General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Rotherham District General Hospital (91)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Rotherham District General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Rotherham District General Hospital (91)</c:v>
                </c:pt>
              </c:strCache>
            </c:strRef>
          </c:cat>
          <c:val>
            <c:numRef>
              <c:f>Sheet1!$G$2:$G$3</c:f>
              <c:numCache>
                <c:formatCode>0.0;;</c:formatCode>
                <c:ptCount val="2"/>
                <c:pt idx="0">
                  <c:v>6.0296570011402757</c:v>
                </c:pt>
                <c:pt idx="1">
                  <c:v>6.0296570011402757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Rotherham District General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Rotherham District General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Rotherham District General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3.9703429988597243</c:v>
                </c:pt>
                <c:pt idx="1">
                  <c:v>3.9703429988597243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Rotherham District General Hospital (95)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Rotherham District General Hospital (95)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Rotherham District General Hospital (95)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Rotherham District General Hospital (95)</c:v>
                </c:pt>
              </c:strCache>
            </c:strRef>
          </c:cat>
          <c:val>
            <c:numRef>
              <c:f>Sheet1!$G$2:$G$3</c:f>
              <c:numCache>
                <c:formatCode>0.0;;</c:formatCode>
                <c:ptCount val="2"/>
                <c:pt idx="0">
                  <c:v>7.2444654297609201</c:v>
                </c:pt>
                <c:pt idx="1">
                  <c:v>7.2444654297609201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Rotherham District General Hospital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Rotherham District General Hospital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(95)</c:v>
                </c:pt>
                <c:pt idx="1">
                  <c:v>Rotherham District General Hospital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2.7555345702390799</c:v>
                </c:pt>
                <c:pt idx="1">
                  <c:v>2.7555345702390799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Sheet1!$G$2:$G$3</c:f>
              <c:numCache>
                <c:formatCode>0.0;;</c:formatCode>
                <c:ptCount val="2"/>
                <c:pt idx="0">
                  <c:v>6.2507347944362914</c:v>
                </c:pt>
                <c:pt idx="1">
                  <c:v>6.2507347944362914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Rotherham District General Hospital (373)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3.7492652055637086</c:v>
                </c:pt>
                <c:pt idx="1">
                  <c:v>3.7492652055637086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Rotherham District General Hospital (224)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Rotherham District General Hospital (224)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Rotherham District General Hospital (224)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Rotherham District General Hospital (224)</c:v>
                </c:pt>
              </c:strCache>
            </c:strRef>
          </c:cat>
          <c:val>
            <c:numRef>
              <c:f>Sheet1!$G$2:$G$3</c:f>
              <c:numCache>
                <c:formatCode>0.0;;</c:formatCode>
                <c:ptCount val="2"/>
                <c:pt idx="0">
                  <c:v>5.9291366242545882</c:v>
                </c:pt>
                <c:pt idx="1">
                  <c:v>5.9291366242545882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Rotherham District General Hospital (224)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Rotherham District General Hospital (224)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Rotherham District General Hospital (224)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4.0708633757454118</c:v>
                </c:pt>
                <c:pt idx="1">
                  <c:v>4.0708633757454118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Sheet1!$D$2:$D$3</c:f>
              <c:numCache>
                <c:formatCode>0.0;;</c:formatCode>
                <c:ptCount val="2"/>
                <c:pt idx="0">
                  <c:v>7.4909699364502709</c:v>
                </c:pt>
                <c:pt idx="1">
                  <c:v>7.4909699364502709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Rotherham District General Hospital (385)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2.5090300635497291</c:v>
                </c:pt>
                <c:pt idx="1">
                  <c:v>2.5090300635497291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22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RFR | The Rotherham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22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RFR | The Rotherham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RFR | The Rotherham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Rotherham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7140359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91142913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80100259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9164578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90075806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83114193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43311993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Rotherham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Rotherham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393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noProof="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Length of time on waiting list before hospital admission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0709553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901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5143253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6110867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53659308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97898778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94620267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47634466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7052947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916837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60275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40392798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4811064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0145302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78464941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26914166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68817134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7577167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7293451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53868062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1256481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25691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4479723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53706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21985957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6960989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87841093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542122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98036251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30712467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85586299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494463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064745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74829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93842927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8832911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60682833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69790890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70575582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2302052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2335659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34571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67511702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9091466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69296184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58989324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37034179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4563618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67389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8919344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50546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64354533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513855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7185499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4737024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44155561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05137983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7724245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17226455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19208805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00734282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09626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93320794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38858766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24278779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65332199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1648193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10642023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44885472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2430419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50099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71873609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9049913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02811865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17969105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9264819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4269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09377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11435996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8508321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77986950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59636734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9402787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80615762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752095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14551288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00552947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43604573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80598707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435455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20787933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40287200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97422520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356790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0171972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14151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8238254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7588343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70846257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825094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6487801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02957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9831958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5752465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91039930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8393352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9713156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4878132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54649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0905932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6855346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7856717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3800350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3076411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0542992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8390456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15099296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1500291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8967833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6311084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1852418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0632503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0852094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2863848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9156995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5701159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1848065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685445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6877435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5953224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3982251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2521158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0531334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7552457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9479375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4201464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43131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1249959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2017055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2570963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8801396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7123030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88961468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61742130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50848494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69352675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2207520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223823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83227814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5876298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65298533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8828033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152941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960532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05111202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146232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80585141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734453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5370472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1925603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6532650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536740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6846194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6613533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3532746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83157036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55710708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06589313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6075685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60740228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58322084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04326189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1093041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68953491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8502605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864349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3451307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9627427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1111166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7939015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6691259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5384845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9780471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5192141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161754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55108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793933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6727687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00213999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30227484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393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71270810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82416190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721236177"/>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301601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4913595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359634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91254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255853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6171574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51650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883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3181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819286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658588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337877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291461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492771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528246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85770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528545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508608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43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79639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003505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265409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112965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741448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03136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2866047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03610993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11513734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76030562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20641312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002302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22931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661087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6205221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504412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298897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94445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09008726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651029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59326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151374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814680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57174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305553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730434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3317250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1060845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2708678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7970538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674703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770563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686817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10904</TotalTime>
  <Words>16247</Words>
  <Application>Microsoft Office PowerPoint</Application>
  <PresentationFormat>Widescreen</PresentationFormat>
  <Paragraphs>2026</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Rotherham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2025-08-02T21:10:59Z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